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399288" cy="43200638"/>
  <p:notesSz cx="7559675" cy="10691813"/>
  <p:embeddedFontLst>
    <p:embeddedFont>
      <p:font typeface="Arial Black" panose="020B0A04020102020204" pitchFamily="34" charset="0"/>
      <p:bold r:id="rId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606">
          <p15:clr>
            <a:srgbClr val="000000"/>
          </p15:clr>
        </p15:guide>
        <p15:guide id="2" pos="10204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0" roundtripDataSignature="AMtx7mhPJedQpXybZ+/jp0JRCFrkCWYl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>
        <p:scale>
          <a:sx n="30" d="100"/>
          <a:sy n="30" d="100"/>
        </p:scale>
        <p:origin x="420" y="24"/>
      </p:cViewPr>
      <p:guideLst>
        <p:guide orient="horz" pos="13606"/>
        <p:guide pos="102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10" Type="http://customschemas.google.com/relationships/presentationmetadata" Target="metadata"/><Relationship Id="rId4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8075125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8" name="Google Shape;5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76475" y="801688"/>
            <a:ext cx="300831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1619640" y="10108800"/>
            <a:ext cx="29158559" cy="2505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5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29158559" cy="2505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1" cy="2505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2"/>
          </p:nvPr>
        </p:nvSpPr>
        <p:spPr>
          <a:xfrm>
            <a:off x="16560720" y="10108800"/>
            <a:ext cx="14229361" cy="2505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subTitle" idx="1"/>
          </p:nvPr>
        </p:nvSpPr>
        <p:spPr>
          <a:xfrm>
            <a:off x="2430000" y="7070040"/>
            <a:ext cx="27538201" cy="69712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1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body" idx="2"/>
          </p:nvPr>
        </p:nvSpPr>
        <p:spPr>
          <a:xfrm>
            <a:off x="16560720" y="10108800"/>
            <a:ext cx="14229361" cy="2505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body" idx="3"/>
          </p:nvPr>
        </p:nvSpPr>
        <p:spPr>
          <a:xfrm>
            <a:off x="1619640" y="23195880"/>
            <a:ext cx="14229361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1" cy="2505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body" idx="2"/>
          </p:nvPr>
        </p:nvSpPr>
        <p:spPr>
          <a:xfrm>
            <a:off x="16560720" y="10108800"/>
            <a:ext cx="14229361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body" idx="3"/>
          </p:nvPr>
        </p:nvSpPr>
        <p:spPr>
          <a:xfrm>
            <a:off x="16560720" y="23195880"/>
            <a:ext cx="14229361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1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16560720" y="10108800"/>
            <a:ext cx="14229361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body" idx="3"/>
          </p:nvPr>
        </p:nvSpPr>
        <p:spPr>
          <a:xfrm>
            <a:off x="1619640" y="23195880"/>
            <a:ext cx="29158559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2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29158559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body" idx="2"/>
          </p:nvPr>
        </p:nvSpPr>
        <p:spPr>
          <a:xfrm>
            <a:off x="1619640" y="23195880"/>
            <a:ext cx="29158559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1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2"/>
          </p:nvPr>
        </p:nvSpPr>
        <p:spPr>
          <a:xfrm>
            <a:off x="16560720" y="10108800"/>
            <a:ext cx="14229361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3"/>
          </p:nvPr>
        </p:nvSpPr>
        <p:spPr>
          <a:xfrm>
            <a:off x="1619640" y="23195880"/>
            <a:ext cx="14229361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4"/>
          </p:nvPr>
        </p:nvSpPr>
        <p:spPr>
          <a:xfrm>
            <a:off x="16560720" y="23195880"/>
            <a:ext cx="14229361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9388800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body" idx="2"/>
          </p:nvPr>
        </p:nvSpPr>
        <p:spPr>
          <a:xfrm>
            <a:off x="11478240" y="10108800"/>
            <a:ext cx="9388800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body" idx="3"/>
          </p:nvPr>
        </p:nvSpPr>
        <p:spPr>
          <a:xfrm>
            <a:off x="21336841" y="10108800"/>
            <a:ext cx="9388800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body" idx="4"/>
          </p:nvPr>
        </p:nvSpPr>
        <p:spPr>
          <a:xfrm>
            <a:off x="1619640" y="23195880"/>
            <a:ext cx="9388800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body" idx="5"/>
          </p:nvPr>
        </p:nvSpPr>
        <p:spPr>
          <a:xfrm>
            <a:off x="11478240" y="23195880"/>
            <a:ext cx="9388800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6"/>
          </p:nvPr>
        </p:nvSpPr>
        <p:spPr>
          <a:xfrm>
            <a:off x="21336841" y="23195880"/>
            <a:ext cx="9388800" cy="1195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201" cy="15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29158559" cy="2505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" y="386280"/>
            <a:ext cx="32398197" cy="846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" y="36258119"/>
            <a:ext cx="32398201" cy="694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3280" y="416880"/>
            <a:ext cx="8093160" cy="929736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"/>
          <p:cNvSpPr/>
          <p:nvPr/>
        </p:nvSpPr>
        <p:spPr>
          <a:xfrm>
            <a:off x="7696254" y="2253935"/>
            <a:ext cx="2211588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lang="pt-BR" sz="7000" b="0" i="0" u="none" strike="noStrike" cap="none" dirty="0">
                <a:solidFill>
                  <a:srgbClr val="173D59"/>
                </a:solidFill>
                <a:latin typeface="Arial Black" pitchFamily="34" charset="0"/>
                <a:ea typeface="Arial Black"/>
                <a:cs typeface="Arial" pitchFamily="34" charset="0"/>
                <a:sym typeface="Arial Black"/>
              </a:rPr>
              <a:t>TÍTULO DO TRABALHO: SUBTÍTULO (SE HOUVER)</a:t>
            </a:r>
            <a:endParaRPr sz="7000" b="0" i="0" u="none" strike="noStrike" cap="none" dirty="0">
              <a:solidFill>
                <a:schemeClr val="dk1"/>
              </a:solidFill>
              <a:latin typeface="Arial Black" pitchFamily="34" charset="0"/>
              <a:cs typeface="Arial" pitchFamily="34" charset="0"/>
              <a:sym typeface="Arial"/>
            </a:endParaRPr>
          </a:p>
        </p:txBody>
      </p:sp>
      <p:pic>
        <p:nvPicPr>
          <p:cNvPr id="64" name="Google Shape;64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01000" y="717840"/>
            <a:ext cx="14857920" cy="19386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"/>
          <p:cNvSpPr/>
          <p:nvPr/>
        </p:nvSpPr>
        <p:spPr>
          <a:xfrm>
            <a:off x="8546400" y="1353960"/>
            <a:ext cx="12525480" cy="69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4000" b="1" i="0" u="none" strike="noStrike" cap="none" dirty="0">
                <a:solidFill>
                  <a:srgbClr val="173D59"/>
                </a:solidFill>
                <a:latin typeface="Arial" pitchFamily="34" charset="0"/>
                <a:cs typeface="Arial" pitchFamily="34" charset="0"/>
                <a:sym typeface="Arial"/>
              </a:rPr>
              <a:t>1º ENCONTRO DE INICIAÇÃO CIENTÍFICA </a:t>
            </a: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66" name="Google Shape;66;p1"/>
          <p:cNvSpPr/>
          <p:nvPr/>
        </p:nvSpPr>
        <p:spPr>
          <a:xfrm>
            <a:off x="7792920" y="5507919"/>
            <a:ext cx="22230360" cy="2770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0" i="0" u="none" strike="noStrike" cap="none" dirty="0">
                <a:solidFill>
                  <a:srgbClr val="767171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AUTORES¹: NOMES DOS AUTORES EM ORDEM ALFABÉTICA</a:t>
            </a:r>
            <a:endParaRPr sz="36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597600" y="9176040"/>
            <a:ext cx="15003000" cy="1089720"/>
          </a:xfrm>
          <a:prstGeom prst="rect">
            <a:avLst/>
          </a:prstGeom>
          <a:solidFill>
            <a:srgbClr val="173D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68" name="Google Shape;68;p1"/>
          <p:cNvSpPr/>
          <p:nvPr/>
        </p:nvSpPr>
        <p:spPr>
          <a:xfrm>
            <a:off x="16701300" y="25511759"/>
            <a:ext cx="15003000" cy="1043322"/>
          </a:xfrm>
          <a:prstGeom prst="rect">
            <a:avLst/>
          </a:prstGeom>
          <a:solidFill>
            <a:srgbClr val="173D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69" name="Google Shape;69;p1"/>
          <p:cNvSpPr/>
          <p:nvPr/>
        </p:nvSpPr>
        <p:spPr>
          <a:xfrm>
            <a:off x="3151080" y="9212040"/>
            <a:ext cx="9590400" cy="100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0" i="0" u="none" strike="noStrike" cap="none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/>
              </a:rPr>
              <a:t>INTRODUÇÃO</a:t>
            </a:r>
            <a:endParaRPr sz="6000" b="0" i="0" u="none" strike="noStrike" cap="none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70" name="Google Shape;70;p1"/>
          <p:cNvSpPr/>
          <p:nvPr/>
        </p:nvSpPr>
        <p:spPr>
          <a:xfrm>
            <a:off x="593280" y="10641464"/>
            <a:ext cx="15003000" cy="1378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40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		</a:t>
            </a: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566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40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  </a:t>
            </a: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71" name="Google Shape;71;p1"/>
          <p:cNvSpPr/>
          <p:nvPr/>
        </p:nvSpPr>
        <p:spPr>
          <a:xfrm>
            <a:off x="584280" y="25498816"/>
            <a:ext cx="15003000" cy="1089720"/>
          </a:xfrm>
          <a:prstGeom prst="rect">
            <a:avLst/>
          </a:prstGeom>
          <a:solidFill>
            <a:srgbClr val="173D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72" name="Google Shape;72;p1"/>
          <p:cNvSpPr/>
          <p:nvPr/>
        </p:nvSpPr>
        <p:spPr>
          <a:xfrm>
            <a:off x="3371040" y="26975159"/>
            <a:ext cx="9590400" cy="100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73" name="Google Shape;73;p1"/>
          <p:cNvSpPr/>
          <p:nvPr/>
        </p:nvSpPr>
        <p:spPr>
          <a:xfrm>
            <a:off x="469052" y="26903200"/>
            <a:ext cx="15030720" cy="1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40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		</a:t>
            </a:r>
            <a:endParaRPr sz="4000" b="0" i="0" u="none" strike="noStrike" cap="none" dirty="0">
              <a:solidFill>
                <a:srgbClr val="00000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</p:txBody>
      </p:sp>
      <p:sp>
        <p:nvSpPr>
          <p:cNvPr id="74" name="Google Shape;74;p1"/>
          <p:cNvSpPr/>
          <p:nvPr/>
        </p:nvSpPr>
        <p:spPr>
          <a:xfrm>
            <a:off x="482912" y="32031878"/>
            <a:ext cx="15003000" cy="1089720"/>
          </a:xfrm>
          <a:prstGeom prst="rect">
            <a:avLst/>
          </a:prstGeom>
          <a:solidFill>
            <a:srgbClr val="173D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75" name="Google Shape;75;p1"/>
          <p:cNvSpPr/>
          <p:nvPr/>
        </p:nvSpPr>
        <p:spPr>
          <a:xfrm>
            <a:off x="3151080" y="32031878"/>
            <a:ext cx="9590400" cy="100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0" i="0" u="none" strike="noStrike" cap="none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/>
              </a:rPr>
              <a:t>METODOLOGIA</a:t>
            </a:r>
            <a:endParaRPr sz="6000" b="0" i="0" u="none" strike="noStrike" cap="none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77" name="Google Shape;77;p1"/>
          <p:cNvSpPr/>
          <p:nvPr/>
        </p:nvSpPr>
        <p:spPr>
          <a:xfrm>
            <a:off x="16390441" y="9160200"/>
            <a:ext cx="15003000" cy="1089720"/>
          </a:xfrm>
          <a:prstGeom prst="rect">
            <a:avLst/>
          </a:prstGeom>
          <a:solidFill>
            <a:srgbClr val="173D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76" name="Google Shape;76;p1"/>
          <p:cNvSpPr/>
          <p:nvPr/>
        </p:nvSpPr>
        <p:spPr>
          <a:xfrm>
            <a:off x="501900" y="33374113"/>
            <a:ext cx="15030720" cy="43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40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	</a:t>
            </a:r>
            <a:endParaRPr sz="4000" b="0" i="1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78" name="Google Shape;78;p1"/>
          <p:cNvSpPr/>
          <p:nvPr/>
        </p:nvSpPr>
        <p:spPr>
          <a:xfrm>
            <a:off x="18943920" y="9196200"/>
            <a:ext cx="9590400" cy="100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0" i="0" u="none" strike="noStrike" cap="none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/>
              </a:rPr>
              <a:t>RESULTADOS</a:t>
            </a:r>
            <a:endParaRPr sz="6000" b="0" i="0" u="none" strike="noStrike" cap="none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79" name="Google Shape;79;p1"/>
          <p:cNvSpPr/>
          <p:nvPr/>
        </p:nvSpPr>
        <p:spPr>
          <a:xfrm>
            <a:off x="19193220" y="25551042"/>
            <a:ext cx="9590400" cy="100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0" i="0" u="none" strike="noStrike" cap="none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/>
              </a:rPr>
              <a:t>CONCLUSÃO</a:t>
            </a:r>
            <a:endParaRPr sz="6000" b="0" i="0" u="none" strike="noStrike" cap="none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80" name="Google Shape;80;p1"/>
          <p:cNvSpPr/>
          <p:nvPr/>
        </p:nvSpPr>
        <p:spPr>
          <a:xfrm>
            <a:off x="16416000" y="10581555"/>
            <a:ext cx="15003000" cy="313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lvl="0" algn="just">
              <a:buSzPts val="4000"/>
            </a:pPr>
            <a:r>
              <a:rPr lang="pt-BR" sz="40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	</a:t>
            </a:r>
            <a:endParaRPr sz="4000" b="0" i="0" u="none" strike="noStrike" cap="none" dirty="0">
              <a:solidFill>
                <a:srgbClr val="FF0000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1100" b="1" i="0" u="none" strike="noStrike" cap="none" dirty="0">
              <a:solidFill>
                <a:srgbClr val="000000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81" name="Google Shape;81;p1"/>
          <p:cNvSpPr/>
          <p:nvPr/>
        </p:nvSpPr>
        <p:spPr>
          <a:xfrm>
            <a:off x="16726972" y="26895375"/>
            <a:ext cx="14762949" cy="4698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40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	.</a:t>
            </a: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82" name="Google Shape;82;p1"/>
          <p:cNvSpPr/>
          <p:nvPr/>
        </p:nvSpPr>
        <p:spPr>
          <a:xfrm>
            <a:off x="16486920" y="32031878"/>
            <a:ext cx="15003000" cy="1089720"/>
          </a:xfrm>
          <a:prstGeom prst="rect">
            <a:avLst/>
          </a:prstGeom>
          <a:solidFill>
            <a:srgbClr val="173D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83" name="Google Shape;83;p1"/>
          <p:cNvSpPr/>
          <p:nvPr/>
        </p:nvSpPr>
        <p:spPr>
          <a:xfrm>
            <a:off x="19407600" y="32089119"/>
            <a:ext cx="9590400" cy="100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0" i="0" u="none" strike="noStrike" cap="none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/>
              </a:rPr>
              <a:t>REFERÊNCIAS</a:t>
            </a:r>
            <a:endParaRPr sz="6000" b="0" i="0" u="none" strike="noStrike" cap="none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84" name="Google Shape;84;p1"/>
          <p:cNvSpPr/>
          <p:nvPr/>
        </p:nvSpPr>
        <p:spPr>
          <a:xfrm>
            <a:off x="16460641" y="33554606"/>
            <a:ext cx="15029280" cy="86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7885440" y="7054703"/>
            <a:ext cx="22230360" cy="1795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0" i="0" u="none" strike="noStrike" cap="none" dirty="0">
                <a:solidFill>
                  <a:srgbClr val="767171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                                                               </a:t>
            </a:r>
            <a:endParaRPr sz="28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0" i="0" u="none" strike="noStrike" cap="none" dirty="0">
                <a:solidFill>
                  <a:srgbClr val="767171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 ¹ Acadêmicos de Enfermagem da Faculdade dos Palmares - FAP.</a:t>
            </a:r>
            <a:endParaRPr sz="28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0" i="0" u="none" strike="noStrike" cap="none" dirty="0">
                <a:solidFill>
                  <a:srgbClr val="767171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² Orientadores e docentes da Faculdade dos Palmares - FAP</a:t>
            </a:r>
            <a:endParaRPr sz="2800" b="0" i="0" u="none" strike="noStrike" cap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5899000" y="25559775"/>
            <a:ext cx="4557300" cy="13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0" i="0" u="none" strike="noStrike" cap="none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/>
              </a:rPr>
              <a:t>OBJETIVO</a:t>
            </a:r>
            <a:endParaRPr sz="6000" b="0" i="0" u="none" strike="noStrike" cap="none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60</Words>
  <Application>Microsoft Office PowerPoint</Application>
  <PresentationFormat>Personalizar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Arial Black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Yara Melo</dc:creator>
  <cp:lastModifiedBy>Tarcila Gusmão</cp:lastModifiedBy>
  <cp:revision>30</cp:revision>
  <dcterms:modified xsi:type="dcterms:W3CDTF">2022-11-01T02:51:41Z</dcterms:modified>
</cp:coreProperties>
</file>